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81" r:id="rId8"/>
    <p:sldId id="280" r:id="rId9"/>
    <p:sldId id="278" r:id="rId10"/>
    <p:sldId id="279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269"/>
    <a:srgbClr val="FFF7E1"/>
    <a:srgbClr val="F8E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5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3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0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2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0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2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7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5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8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8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DDED-FBC6-42F5-A5C2-5FAD91C38D9A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C41D-90EB-4B4A-92AA-79F488DEC5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86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5" y="511630"/>
            <a:ext cx="9986864" cy="499343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06214" y="5430417"/>
            <a:ext cx="748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2023-2024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60" y="6206382"/>
            <a:ext cx="2463114" cy="4155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58" y="6228466"/>
            <a:ext cx="475461" cy="3934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65" y="6228466"/>
            <a:ext cx="1467285" cy="3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3º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1º PREMIO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Carmen Carrasco Quintana</a:t>
            </a:r>
          </a:p>
          <a:p>
            <a:r>
              <a:rPr lang="es-ES" sz="1400" b="1" dirty="0"/>
              <a:t>CEIP Ciudad del Aire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54" y="1500812"/>
            <a:ext cx="5689600" cy="40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4º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2º PREMIO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Carlota Palomares Prades</a:t>
            </a:r>
          </a:p>
          <a:p>
            <a:r>
              <a:rPr lang="es-ES" sz="1400" b="1" dirty="0"/>
              <a:t>Colegio Santa María de la Providencia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649" y="1656347"/>
            <a:ext cx="5427858" cy="38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4º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1º PREMIO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Liliana </a:t>
            </a:r>
            <a:r>
              <a:rPr lang="es-ES" sz="1400" b="1" dirty="0" err="1"/>
              <a:t>Godytska</a:t>
            </a:r>
            <a:r>
              <a:rPr lang="es-ES" sz="1400" b="1" dirty="0"/>
              <a:t> Blanco</a:t>
            </a:r>
          </a:p>
          <a:p>
            <a:r>
              <a:rPr lang="es-ES" sz="1400" b="1" dirty="0"/>
              <a:t>IES Castilla</a:t>
            </a:r>
          </a:p>
          <a:p>
            <a:endParaRPr lang="es-ES" sz="1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22" y="1493924"/>
            <a:ext cx="5472831" cy="38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5º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2º PREMIO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David Díez Strandell</a:t>
            </a:r>
          </a:p>
          <a:p>
            <a:r>
              <a:rPr lang="es-ES" sz="1400" b="1" dirty="0"/>
              <a:t>Colegio Ana Pellegrini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026" y="1487902"/>
            <a:ext cx="5510427" cy="38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5º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1º PREMIO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Álvaro Pérez </a:t>
            </a:r>
            <a:r>
              <a:rPr lang="es-ES" sz="1400" b="1" dirty="0" err="1"/>
              <a:t>Bordallo</a:t>
            </a:r>
            <a:endParaRPr lang="es-ES" sz="1400" b="1" dirty="0"/>
          </a:p>
          <a:p>
            <a:r>
              <a:rPr lang="es-ES" sz="1400" b="1" dirty="0"/>
              <a:t>IES La Senda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90" y="1405551"/>
            <a:ext cx="5735164" cy="40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2ºPREMIO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sp>
        <p:nvSpPr>
          <p:cNvPr id="12" name="Marcador de texto 3"/>
          <p:cNvSpPr txBox="1">
            <a:spLocks/>
          </p:cNvSpPr>
          <p:nvPr/>
        </p:nvSpPr>
        <p:spPr>
          <a:xfrm>
            <a:off x="6375615" y="4913871"/>
            <a:ext cx="3932237" cy="924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Marcos Martín </a:t>
            </a:r>
            <a:r>
              <a:rPr lang="es-ES" sz="1400" b="1"/>
              <a:t>Martín</a:t>
            </a:r>
            <a:endParaRPr lang="es-ES" sz="1400" b="1" dirty="0"/>
          </a:p>
          <a:p>
            <a:r>
              <a:rPr lang="es-ES" sz="1400" b="1" dirty="0"/>
              <a:t>CEIP San Blas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359" y="1265382"/>
            <a:ext cx="5662096" cy="41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1º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1ºPREMIO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sp>
        <p:nvSpPr>
          <p:cNvPr id="13" name="Marcador de texto 3"/>
          <p:cNvSpPr txBox="1">
            <a:spLocks/>
          </p:cNvSpPr>
          <p:nvPr/>
        </p:nvSpPr>
        <p:spPr>
          <a:xfrm>
            <a:off x="6375916" y="4915930"/>
            <a:ext cx="3932237" cy="924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/>
              <a:t>Martín </a:t>
            </a:r>
            <a:r>
              <a:rPr lang="es-ES" sz="1400" b="1" dirty="0" err="1"/>
              <a:t>Zamarreño</a:t>
            </a:r>
            <a:r>
              <a:rPr lang="es-ES" sz="1400" b="1" dirty="0"/>
              <a:t> </a:t>
            </a:r>
            <a:r>
              <a:rPr lang="es-ES" sz="1400" b="1" dirty="0" err="1"/>
              <a:t>Gijarro</a:t>
            </a:r>
            <a:endParaRPr lang="es-ES" sz="1400" b="1" dirty="0"/>
          </a:p>
          <a:p>
            <a:r>
              <a:rPr lang="es-ES" sz="1400" b="1" dirty="0"/>
              <a:t>Colegio San Gabriel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10" y="1530035"/>
            <a:ext cx="5632490" cy="39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2º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ACCÉSIT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David González Carretero</a:t>
            </a:r>
          </a:p>
          <a:p>
            <a:r>
              <a:rPr lang="es-ES" sz="1400" b="1" dirty="0"/>
              <a:t>Colegio San Gabriel</a:t>
            </a:r>
          </a:p>
          <a:p>
            <a:endParaRPr lang="es-ES" sz="1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196" y="1620570"/>
            <a:ext cx="5461932" cy="38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2º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2º PREMIO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Anda Guisado Vidal</a:t>
            </a:r>
          </a:p>
          <a:p>
            <a:r>
              <a:rPr lang="es-ES" sz="1400" b="1" dirty="0"/>
              <a:t>CEIP Miguel Hernández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27" y="1448554"/>
            <a:ext cx="5562910" cy="39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2º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1º PREMIO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Iris </a:t>
            </a:r>
            <a:r>
              <a:rPr lang="es-ES" sz="1400" b="1" dirty="0" err="1"/>
              <a:t>Yiapanis</a:t>
            </a:r>
            <a:r>
              <a:rPr lang="es-ES" sz="1400" b="1" dirty="0"/>
              <a:t> Fernández</a:t>
            </a:r>
          </a:p>
          <a:p>
            <a:r>
              <a:rPr lang="es-ES" sz="1400" b="1" dirty="0"/>
              <a:t>CEIP San Blas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192" y="1475714"/>
            <a:ext cx="5633262" cy="40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4º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ACCÉSIT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Vega Villar Mimenza</a:t>
            </a:r>
          </a:p>
          <a:p>
            <a:r>
              <a:rPr lang="es-ES" sz="1400" b="1" dirty="0"/>
              <a:t>CEIP Ciudad del Aire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72" y="1430448"/>
            <a:ext cx="5568382" cy="393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4º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ACCÉSIT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Teresa Ibáñez Manzano</a:t>
            </a:r>
          </a:p>
          <a:p>
            <a:r>
              <a:rPr lang="es-ES" sz="1400" b="1" dirty="0"/>
              <a:t>Colegio San Gabriel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14162" y="820388"/>
            <a:ext cx="3895882" cy="55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615" y="3315730"/>
            <a:ext cx="3932237" cy="1600200"/>
          </a:xfrm>
        </p:spPr>
        <p:txBody>
          <a:bodyPr/>
          <a:lstStyle/>
          <a:p>
            <a:r>
              <a:rPr lang="es-ES" sz="3600" dirty="0">
                <a:solidFill>
                  <a:srgbClr val="86C269"/>
                </a:solidFill>
                <a:latin typeface="Arial Black" panose="020B0A04020102020204" pitchFamily="34" charset="0"/>
                <a:ea typeface="Adobe Gothic Std B" panose="020B0800000000000000" pitchFamily="34" charset="-128"/>
              </a:rPr>
              <a:t>3º CATEGORÍA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sz="2000" dirty="0">
                <a:latin typeface="Arial Black" panose="020B0A04020102020204" pitchFamily="34" charset="0"/>
              </a:rPr>
              <a:t>2º PREMIO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75615" y="4913871"/>
            <a:ext cx="3932237" cy="924697"/>
          </a:xfrm>
        </p:spPr>
        <p:txBody>
          <a:bodyPr>
            <a:normAutofit/>
          </a:bodyPr>
          <a:lstStyle/>
          <a:p>
            <a:r>
              <a:rPr lang="es-ES" sz="1400" b="1" dirty="0"/>
              <a:t>Lucas Rodríguez González</a:t>
            </a:r>
          </a:p>
          <a:p>
            <a:r>
              <a:rPr lang="es-ES" sz="1400" b="1" dirty="0"/>
              <a:t>CEIP Francisco de Quevedo</a:t>
            </a:r>
          </a:p>
          <a:p>
            <a:endParaRPr lang="es-ES" sz="1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56" y="6391078"/>
            <a:ext cx="2003146" cy="33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54" y="6409038"/>
            <a:ext cx="386672" cy="3200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1" y="6409038"/>
            <a:ext cx="1193280" cy="3200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r="33338" b="24294"/>
          <a:stretch/>
        </p:blipFill>
        <p:spPr>
          <a:xfrm>
            <a:off x="11063416" y="205946"/>
            <a:ext cx="861405" cy="864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66" y="1457607"/>
            <a:ext cx="5582788" cy="39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144</Words>
  <Application>Microsoft Office PowerPoint</Application>
  <PresentationFormat>Panorámica</PresentationFormat>
  <Paragraphs>40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Adobe Gothic Std B</vt:lpstr>
      <vt:lpstr>Arial</vt:lpstr>
      <vt:lpstr>Arial Black</vt:lpstr>
      <vt:lpstr>Calibri</vt:lpstr>
      <vt:lpstr>Calibri Light</vt:lpstr>
      <vt:lpstr>Tema de Office</vt:lpstr>
      <vt:lpstr>Presentación de PowerPoint</vt:lpstr>
      <vt:lpstr>1º CATEGORÍA 2ºPREMIO</vt:lpstr>
      <vt:lpstr>1º CATEGORÍA 1ºPREMIO</vt:lpstr>
      <vt:lpstr>2º CATEGORÍA ACCÉSIT</vt:lpstr>
      <vt:lpstr>2º CATEGORÍA 2º PREMIO</vt:lpstr>
      <vt:lpstr>2º CATEGORÍA 1º PREMIO</vt:lpstr>
      <vt:lpstr>4º CATEGORÍA ACCÉSIT</vt:lpstr>
      <vt:lpstr>4º CATEGORÍA ACCÉSIT</vt:lpstr>
      <vt:lpstr>3º CATEGORÍA 2º PREMIO</vt:lpstr>
      <vt:lpstr>3º CATEGORÍA 1º PREMIO</vt:lpstr>
      <vt:lpstr>4º CATEGORÍA 2º PREMIO</vt:lpstr>
      <vt:lpstr>4º CATEGORÍA 1º PREMIO</vt:lpstr>
      <vt:lpstr>5º CATEGORÍA 2º PREMIO</vt:lpstr>
      <vt:lpstr>5º CATEGORÍA 1º PREMIO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Premios Quevedos-dos</dc:title>
  <dc:creator>Gabi</dc:creator>
  <cp:lastModifiedBy>Jose Lorenzo Sanchez</cp:lastModifiedBy>
  <cp:revision>30</cp:revision>
  <dcterms:created xsi:type="dcterms:W3CDTF">2021-06-17T08:37:49Z</dcterms:created>
  <dcterms:modified xsi:type="dcterms:W3CDTF">2025-06-11T06:49:01Z</dcterms:modified>
</cp:coreProperties>
</file>